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 flipH="1">
            <a:off x="11275920" y="2963160"/>
            <a:ext cx="912600" cy="9129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" name="Line 2"/>
          <p:cNvSpPr/>
          <p:nvPr/>
        </p:nvSpPr>
        <p:spPr>
          <a:xfrm flipH="1">
            <a:off x="9206640" y="3190320"/>
            <a:ext cx="2981880" cy="29818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 flipH="1">
            <a:off x="10292040" y="3285000"/>
            <a:ext cx="1896480" cy="18964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Line 4"/>
          <p:cNvSpPr/>
          <p:nvPr/>
        </p:nvSpPr>
        <p:spPr>
          <a:xfrm flipH="1">
            <a:off x="10442880" y="3130920"/>
            <a:ext cx="1745640" cy="17456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" name="Line 5"/>
          <p:cNvSpPr/>
          <p:nvPr/>
        </p:nvSpPr>
        <p:spPr>
          <a:xfrm flipH="1">
            <a:off x="10918800" y="3682800"/>
            <a:ext cx="1269720" cy="1270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" name="Line 6"/>
          <p:cNvSpPr/>
          <p:nvPr/>
        </p:nvSpPr>
        <p:spPr>
          <a:xfrm flipH="1">
            <a:off x="8227800" y="8280"/>
            <a:ext cx="3809880" cy="3809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6" name="Line 7"/>
          <p:cNvSpPr/>
          <p:nvPr/>
        </p:nvSpPr>
        <p:spPr>
          <a:xfrm flipH="1">
            <a:off x="6108120" y="91440"/>
            <a:ext cx="6080400" cy="608076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7" name="Line 8"/>
          <p:cNvSpPr/>
          <p:nvPr/>
        </p:nvSpPr>
        <p:spPr>
          <a:xfrm flipH="1">
            <a:off x="7235640" y="228600"/>
            <a:ext cx="4952880" cy="4952880"/>
          </a:xfrm>
          <a:prstGeom prst="line">
            <a:avLst/>
          </a:prstGeom>
          <a:ln w="1260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Line 9"/>
          <p:cNvSpPr/>
          <p:nvPr/>
        </p:nvSpPr>
        <p:spPr>
          <a:xfrm flipH="1">
            <a:off x="7335720" y="32040"/>
            <a:ext cx="4852800" cy="4853160"/>
          </a:xfrm>
          <a:prstGeom prst="line">
            <a:avLst/>
          </a:prstGeom>
          <a:ln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" name="Line 10"/>
          <p:cNvSpPr/>
          <p:nvPr/>
        </p:nvSpPr>
        <p:spPr>
          <a:xfrm flipH="1">
            <a:off x="7845120" y="609480"/>
            <a:ext cx="4343400" cy="4343400"/>
          </a:xfrm>
          <a:prstGeom prst="line">
            <a:avLst/>
          </a:prstGeom>
          <a:ln w="3168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PlaceHolder 1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Line 1"/>
          <p:cNvSpPr/>
          <p:nvPr/>
        </p:nvSpPr>
        <p:spPr>
          <a:xfrm flipH="1">
            <a:off x="11275920" y="2963160"/>
            <a:ext cx="912600" cy="91296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7" name="Line 2"/>
          <p:cNvSpPr/>
          <p:nvPr/>
        </p:nvSpPr>
        <p:spPr>
          <a:xfrm flipH="1">
            <a:off x="9206640" y="3190320"/>
            <a:ext cx="2981880" cy="29818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8" name="Line 3"/>
          <p:cNvSpPr/>
          <p:nvPr/>
        </p:nvSpPr>
        <p:spPr>
          <a:xfrm flipH="1">
            <a:off x="10292040" y="3285000"/>
            <a:ext cx="1896480" cy="1896480"/>
          </a:xfrm>
          <a:prstGeom prst="line">
            <a:avLst/>
          </a:prstGeom>
          <a:ln w="936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49" name="Line 4"/>
          <p:cNvSpPr/>
          <p:nvPr/>
        </p:nvSpPr>
        <p:spPr>
          <a:xfrm flipH="1">
            <a:off x="10442880" y="3130920"/>
            <a:ext cx="1745640" cy="174564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0" name="Line 5"/>
          <p:cNvSpPr/>
          <p:nvPr/>
        </p:nvSpPr>
        <p:spPr>
          <a:xfrm flipH="1">
            <a:off x="10918800" y="3682800"/>
            <a:ext cx="1269720" cy="1270080"/>
          </a:xfrm>
          <a:prstGeom prst="line">
            <a:avLst/>
          </a:prstGeom>
          <a:ln w="28440">
            <a:solidFill>
              <a:schemeClr val="tx1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684360" y="3069720"/>
            <a:ext cx="7074000" cy="272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Group 5: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BSCS14002 – Mohammad Asim Iqbal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BSCS14008 – Mahad Saleem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BSCS14027 – Muhammad Murtaza Azam Khan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BSCS14046 – Omer Zaman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2"/>
          <p:cNvSpPr/>
          <p:nvPr/>
        </p:nvSpPr>
        <p:spPr>
          <a:xfrm>
            <a:off x="731520" y="164592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LIVE MULTIPLAYER GAME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731520" y="1224000"/>
            <a:ext cx="8533440" cy="36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functional space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time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state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secrets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emergence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action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goals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skill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chance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2"/>
          <p:cNvSpPr/>
          <p:nvPr/>
        </p:nvSpPr>
        <p:spPr>
          <a:xfrm>
            <a:off x="822960" y="36576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731520" y="1224000"/>
            <a:ext cx="8533440" cy="36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The lens of state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Objects: Canvas, Panels, Buttons, Toggles, Labels, Images, Vertical Scrollbars, Cards, Troops, Buildings, Map, etc.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Each button and toggle will have it’s own action listener associated with it that will perform specific tasks.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822960" y="36576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" descr=""/>
          <p:cNvPicPr/>
          <p:nvPr/>
        </p:nvPicPr>
        <p:blipFill>
          <a:blip r:embed="rId1"/>
          <a:stretch/>
        </p:blipFill>
        <p:spPr>
          <a:xfrm>
            <a:off x="884160" y="756720"/>
            <a:ext cx="4664880" cy="604440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2"/>
          <a:stretch/>
        </p:blipFill>
        <p:spPr>
          <a:xfrm>
            <a:off x="6629760" y="731520"/>
            <a:ext cx="4616640" cy="6009120"/>
          </a:xfrm>
          <a:prstGeom prst="rect">
            <a:avLst/>
          </a:prstGeom>
          <a:ln>
            <a:noFill/>
          </a:ln>
        </p:spPr>
      </p:pic>
      <p:sp>
        <p:nvSpPr>
          <p:cNvPr id="119" name="CustomShape 1"/>
          <p:cNvSpPr/>
          <p:nvPr/>
        </p:nvSpPr>
        <p:spPr>
          <a:xfrm>
            <a:off x="548640" y="18288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GAME SPACE IMAGES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684360" y="817200"/>
            <a:ext cx="489276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Layered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" descr=""/>
          <p:cNvPicPr/>
          <p:nvPr/>
        </p:nvPicPr>
        <p:blipFill>
          <a:blip r:embed="rId1"/>
          <a:stretch/>
        </p:blipFill>
        <p:spPr>
          <a:xfrm>
            <a:off x="1280160" y="1737360"/>
            <a:ext cx="9600480" cy="4615200"/>
          </a:xfrm>
          <a:prstGeom prst="rect">
            <a:avLst/>
          </a:prstGeom>
          <a:ln>
            <a:noFill/>
          </a:ln>
        </p:spPr>
      </p:pic>
      <p:sp>
        <p:nvSpPr>
          <p:cNvPr id="122" name="CustomShape 2"/>
          <p:cNvSpPr/>
          <p:nvPr/>
        </p:nvSpPr>
        <p:spPr>
          <a:xfrm>
            <a:off x="914400" y="26856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CustomShape 1"/>
          <p:cNvSpPr/>
          <p:nvPr/>
        </p:nvSpPr>
        <p:spPr>
          <a:xfrm>
            <a:off x="684360" y="817200"/>
            <a:ext cx="608148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Client Server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" descr=""/>
          <p:cNvPicPr/>
          <p:nvPr/>
        </p:nvPicPr>
        <p:blipFill>
          <a:blip r:embed="rId1"/>
          <a:stretch/>
        </p:blipFill>
        <p:spPr>
          <a:xfrm>
            <a:off x="2136600" y="1567800"/>
            <a:ext cx="8012520" cy="5046120"/>
          </a:xfrm>
          <a:prstGeom prst="rect">
            <a:avLst/>
          </a:prstGeom>
          <a:ln>
            <a:noFill/>
          </a:ln>
        </p:spPr>
      </p:pic>
      <p:sp>
        <p:nvSpPr>
          <p:cNvPr id="125" name="CustomShape 2"/>
          <p:cNvSpPr/>
          <p:nvPr/>
        </p:nvSpPr>
        <p:spPr>
          <a:xfrm>
            <a:off x="914400" y="26856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684360" y="817200"/>
            <a:ext cx="580716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Repository 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1005840" y="1798560"/>
            <a:ext cx="10107720" cy="451008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914400" y="26856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ARCHITECTURE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040" cy="22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1" lang="en-US" sz="8800" spc="-1" strike="noStrike" cap="all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THANK YOU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0" y="2220840"/>
            <a:ext cx="12191040" cy="463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287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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CustomShape 1"/>
          <p:cNvSpPr/>
          <p:nvPr/>
        </p:nvSpPr>
        <p:spPr>
          <a:xfrm>
            <a:off x="684360" y="2371680"/>
            <a:ext cx="8533440" cy="36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Scenarios: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14 Scenarios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Example: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3280">
              <a:lnSpc>
                <a:spcPct val="100000"/>
              </a:lnSpc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Start: </a:t>
            </a: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FreeSans"/>
              </a:rPr>
              <a:t>Match making is done and now the user is in the game.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2"/>
          <p:cNvSpPr/>
          <p:nvPr/>
        </p:nvSpPr>
        <p:spPr>
          <a:xfrm>
            <a:off x="914400" y="100584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REQUIREMENTS ELICITATION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684360" y="2371680"/>
            <a:ext cx="8533440" cy="362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Lense of Emotion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Lense of Surprise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Lense of Fun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Lense of Curiosity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Times New Roman"/>
              </a:rPr>
              <a:t>Lense of Endogenous Value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Times New Roman"/>
              </a:rPr>
              <a:t>Lense of Problem Solving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2"/>
          <p:cNvSpPr/>
          <p:nvPr/>
        </p:nvSpPr>
        <p:spPr>
          <a:xfrm>
            <a:off x="822960" y="118872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LENSES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40080" y="1828800"/>
            <a:ext cx="8533440" cy="4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Context 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tretch/>
        </p:blipFill>
        <p:spPr>
          <a:xfrm>
            <a:off x="5341680" y="91440"/>
            <a:ext cx="5447520" cy="670464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914400" y="82296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684360" y="1731600"/>
            <a:ext cx="4435560" cy="4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Interaction 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6492240" y="708840"/>
            <a:ext cx="4662720" cy="290772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5067360" y="3566160"/>
            <a:ext cx="6087600" cy="2673720"/>
          </a:xfrm>
          <a:prstGeom prst="rect">
            <a:avLst/>
          </a:prstGeom>
          <a:ln>
            <a:noFill/>
          </a:ln>
        </p:spPr>
      </p:pic>
      <p:pic>
        <p:nvPicPr>
          <p:cNvPr id="99" name="" descr=""/>
          <p:cNvPicPr/>
          <p:nvPr/>
        </p:nvPicPr>
        <p:blipFill>
          <a:blip r:embed="rId3"/>
          <a:stretch/>
        </p:blipFill>
        <p:spPr>
          <a:xfrm>
            <a:off x="117360" y="3566160"/>
            <a:ext cx="4953240" cy="2673720"/>
          </a:xfrm>
          <a:prstGeom prst="rect">
            <a:avLst/>
          </a:prstGeom>
          <a:ln>
            <a:noFill/>
          </a:ln>
        </p:spPr>
      </p:pic>
      <p:sp>
        <p:nvSpPr>
          <p:cNvPr id="100" name="CustomShape 2"/>
          <p:cNvSpPr/>
          <p:nvPr/>
        </p:nvSpPr>
        <p:spPr>
          <a:xfrm>
            <a:off x="731520" y="54864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731520" y="725760"/>
            <a:ext cx="4252680" cy="55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Interaction 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1820880" y="1276920"/>
            <a:ext cx="8694000" cy="548892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548640" y="18288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657000" y="908640"/>
            <a:ext cx="8533440" cy="4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Structural 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5" name="" descr=""/>
          <p:cNvPicPr/>
          <p:nvPr/>
        </p:nvPicPr>
        <p:blipFill>
          <a:blip r:embed="rId1"/>
          <a:stretch/>
        </p:blipFill>
        <p:spPr>
          <a:xfrm>
            <a:off x="1097280" y="1758240"/>
            <a:ext cx="9615960" cy="4916160"/>
          </a:xfrm>
          <a:prstGeom prst="rect">
            <a:avLst/>
          </a:prstGeom>
          <a:ln>
            <a:noFill/>
          </a:ln>
        </p:spPr>
      </p:pic>
      <p:sp>
        <p:nvSpPr>
          <p:cNvPr id="106" name="CustomShape 2"/>
          <p:cNvSpPr/>
          <p:nvPr/>
        </p:nvSpPr>
        <p:spPr>
          <a:xfrm>
            <a:off x="914400" y="36000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657000" y="908640"/>
            <a:ext cx="8533440" cy="4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Structural 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1665360" y="1920240"/>
            <a:ext cx="8940960" cy="4752360"/>
          </a:xfrm>
          <a:prstGeom prst="rect">
            <a:avLst/>
          </a:prstGeom>
          <a:ln>
            <a:noFill/>
          </a:ln>
        </p:spPr>
      </p:pic>
      <p:sp>
        <p:nvSpPr>
          <p:cNvPr id="109" name="CustomShape 2"/>
          <p:cNvSpPr/>
          <p:nvPr/>
        </p:nvSpPr>
        <p:spPr>
          <a:xfrm>
            <a:off x="822960" y="27432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657000" y="908640"/>
            <a:ext cx="8533440" cy="46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4760">
              <a:lnSpc>
                <a:spcPct val="100000"/>
              </a:lnSpc>
              <a:buClr>
                <a:srgbClr val="ffffff"/>
              </a:buClr>
              <a:buSzPct val="80000"/>
              <a:buFont typeface="Arial"/>
              <a:buChar char="•"/>
            </a:pPr>
            <a:r>
              <a:rPr b="1" lang="en-US" sz="2800" spc="-1" strike="noStrike">
                <a:solidFill>
                  <a:srgbClr val="aadf5e"/>
                </a:solidFill>
                <a:uFill>
                  <a:solidFill>
                    <a:srgbClr val="ffffff"/>
                  </a:solidFill>
                </a:uFill>
                <a:latin typeface="Century Gothic"/>
                <a:ea typeface="DejaVu Sans"/>
              </a:rPr>
              <a:t>Behavioral 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1"/>
          <a:stretch/>
        </p:blipFill>
        <p:spPr>
          <a:xfrm>
            <a:off x="914400" y="1486800"/>
            <a:ext cx="10423440" cy="5249160"/>
          </a:xfrm>
          <a:prstGeom prst="rect">
            <a:avLst/>
          </a:prstGeom>
          <a:ln>
            <a:noFill/>
          </a:ln>
        </p:spPr>
      </p:pic>
      <p:sp>
        <p:nvSpPr>
          <p:cNvPr id="112" name="CustomShape 2"/>
          <p:cNvSpPr/>
          <p:nvPr/>
        </p:nvSpPr>
        <p:spPr>
          <a:xfrm>
            <a:off x="914400" y="182880"/>
            <a:ext cx="6400440" cy="54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 spd="slow">
    <p:wipe dir="l"/>
  </p:transition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162</TotalTime>
  <Application>LibreOffice/5.2.2.2$Linux_X86_64 LibreOffice_project/20m0$Build-2</Application>
  <Words>232</Words>
  <Paragraphs>94</Paragraphs>
  <Company>diakov.net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2017-09-17T18:43:35Z</dcterms:created>
  <dc:creator>Mohammad Asim Iqbal</dc:creator>
  <dc:description/>
  <dc:language>en-US</dc:language>
  <cp:lastModifiedBy/>
  <dcterms:modified xsi:type="dcterms:W3CDTF">2017-10-22T23:36:33Z</dcterms:modified>
  <cp:revision>69</cp:revision>
  <dc:subject/>
  <dc:title>Live Multiplayer Game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diakov.net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Widescreen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14</vt:i4>
  </property>
</Properties>
</file>